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599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69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869" y="2868694"/>
            <a:ext cx="6154260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199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59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870" y="1939987"/>
            <a:ext cx="16275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AJ</a:t>
            </a:r>
            <a:r>
              <a:rPr sz="2400" dirty="0">
                <a:latin typeface="Calibri"/>
                <a:cs typeface="Calibri"/>
              </a:rPr>
              <a:t>MY-</a:t>
            </a:r>
            <a:r>
              <a:rPr sz="2400" spc="-15" dirty="0">
                <a:latin typeface="Calibri"/>
                <a:cs typeface="Calibri"/>
              </a:rPr>
              <a:t>2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-15" dirty="0">
                <a:latin typeface="Calibri"/>
                <a:cs typeface="Calibri"/>
              </a:rPr>
              <a:t>2,50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72" y="6197305"/>
            <a:ext cx="5077460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104" indent="-13525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spc="-15" dirty="0">
                <a:latin typeface="Calibri"/>
                <a:cs typeface="Calibri"/>
              </a:rPr>
              <a:t>2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п</a:t>
            </a:r>
            <a:r>
              <a:rPr sz="2000" dirty="0">
                <a:latin typeface="Calibri"/>
                <a:cs typeface="Calibri"/>
              </a:rPr>
              <a:t>ровода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сечение</a:t>
            </a:r>
            <a:r>
              <a:rPr sz="2000" dirty="0">
                <a:latin typeface="Calibri"/>
                <a:cs typeface="Calibri"/>
              </a:rPr>
              <a:t>м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2,50</a:t>
            </a:r>
            <a:r>
              <a:rPr sz="2000" spc="-20" dirty="0">
                <a:latin typeface="Calibri"/>
                <a:cs typeface="Calibri"/>
              </a:rPr>
              <a:t>м</a:t>
            </a:r>
            <a:r>
              <a:rPr sz="2000" dirty="0">
                <a:latin typeface="Calibri"/>
                <a:cs typeface="Calibri"/>
              </a:rPr>
              <a:t>м</a:t>
            </a:r>
          </a:p>
          <a:p>
            <a:pPr marL="205104" indent="-13525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spc="-15" dirty="0">
                <a:latin typeface="Calibri"/>
                <a:cs typeface="Calibri"/>
              </a:rPr>
              <a:t>цве</a:t>
            </a:r>
            <a:r>
              <a:rPr sz="2000" dirty="0">
                <a:latin typeface="Calibri"/>
                <a:cs typeface="Calibri"/>
              </a:rPr>
              <a:t>т</a:t>
            </a:r>
            <a:r>
              <a:rPr sz="2000" spc="-10" dirty="0">
                <a:latin typeface="Calibri"/>
                <a:cs typeface="Calibri"/>
              </a:rPr>
              <a:t>а: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р</a:t>
            </a:r>
            <a:r>
              <a:rPr sz="2000" spc="-10" dirty="0">
                <a:latin typeface="Calibri"/>
                <a:cs typeface="Calibri"/>
              </a:rPr>
              <a:t>асный,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же</a:t>
            </a:r>
            <a:r>
              <a:rPr sz="2000" dirty="0">
                <a:latin typeface="Calibri"/>
                <a:cs typeface="Calibri"/>
              </a:rPr>
              <a:t>лт</a:t>
            </a:r>
            <a:r>
              <a:rPr sz="2000" spc="-15" dirty="0">
                <a:latin typeface="Calibri"/>
                <a:cs typeface="Calibri"/>
              </a:rPr>
              <a:t>ый</a:t>
            </a:r>
            <a:endParaRPr sz="2000" dirty="0">
              <a:latin typeface="Calibri"/>
              <a:cs typeface="Calibri"/>
            </a:endParaRPr>
          </a:p>
          <a:p>
            <a:pPr marL="205104" indent="-13525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spc="-15" dirty="0">
                <a:latin typeface="Calibri"/>
                <a:cs typeface="Calibri"/>
              </a:rPr>
              <a:t>Бу</a:t>
            </a:r>
            <a:r>
              <a:rPr sz="2000" dirty="0">
                <a:latin typeface="Calibri"/>
                <a:cs typeface="Calibri"/>
              </a:rPr>
              <a:t>хта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Lucida Sans"/>
                <a:cs typeface="Lucida Sans"/>
              </a:rPr>
              <a:t>–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50</a:t>
            </a:r>
            <a:r>
              <a:rPr sz="2000" dirty="0">
                <a:latin typeface="Calibri"/>
                <a:cs typeface="Calibri"/>
              </a:rPr>
              <a:t>м</a:t>
            </a:r>
            <a:r>
              <a:rPr sz="2000" spc="-5" dirty="0">
                <a:latin typeface="Calibri"/>
                <a:cs typeface="Calibri"/>
              </a:rPr>
              <a:t>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вес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Lucida Sans"/>
                <a:cs typeface="Lucida Sans"/>
              </a:rPr>
              <a:t>–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4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кг.</a:t>
            </a:r>
          </a:p>
          <a:p>
            <a:pPr marL="205104" indent="-19240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dirty="0">
                <a:latin typeface="Calibri"/>
                <a:cs typeface="Calibri"/>
              </a:rPr>
              <a:t>Н</a:t>
            </a:r>
            <a:r>
              <a:rPr sz="2000" spc="-10" dirty="0">
                <a:latin typeface="Calibri"/>
                <a:cs typeface="Calibri"/>
              </a:rPr>
              <a:t>ап</a:t>
            </a:r>
            <a:r>
              <a:rPr sz="2000" dirty="0">
                <a:latin typeface="Calibri"/>
                <a:cs typeface="Calibri"/>
              </a:rPr>
              <a:t>ря</a:t>
            </a:r>
            <a:r>
              <a:rPr sz="2000" spc="-15" dirty="0">
                <a:latin typeface="Calibri"/>
                <a:cs typeface="Calibri"/>
              </a:rPr>
              <a:t>жение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д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75</a:t>
            </a:r>
            <a:r>
              <a:rPr lang="ru-RU" sz="2000" spc="-10" dirty="0" smtClean="0">
                <a:latin typeface="Calibri"/>
                <a:cs typeface="Calibri"/>
              </a:rPr>
              <a:t> В</a:t>
            </a:r>
            <a:endParaRPr sz="2000" dirty="0">
              <a:latin typeface="Calibri"/>
              <a:cs typeface="Calibri"/>
            </a:endParaRPr>
          </a:p>
          <a:p>
            <a:pPr marL="205104" indent="-19240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dirty="0">
                <a:latin typeface="Calibri"/>
                <a:cs typeface="Calibri"/>
              </a:rPr>
              <a:t>Т</a:t>
            </a:r>
            <a:r>
              <a:rPr sz="2000" spc="-10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м</a:t>
            </a:r>
            <a:r>
              <a:rPr sz="2000" spc="-15" dirty="0">
                <a:latin typeface="Calibri"/>
                <a:cs typeface="Calibri"/>
              </a:rPr>
              <a:t>пе</a:t>
            </a:r>
            <a:r>
              <a:rPr sz="2000" dirty="0">
                <a:latin typeface="Calibri"/>
                <a:cs typeface="Calibri"/>
              </a:rPr>
              <a:t>рат</a:t>
            </a:r>
            <a:r>
              <a:rPr sz="2000" spc="-15" dirty="0">
                <a:latin typeface="Calibri"/>
                <a:cs typeface="Calibri"/>
              </a:rPr>
              <a:t>у</a:t>
            </a:r>
            <a:r>
              <a:rPr sz="2000" dirty="0">
                <a:latin typeface="Calibri"/>
                <a:cs typeface="Calibri"/>
              </a:rPr>
              <a:t>р</a:t>
            </a:r>
            <a:r>
              <a:rPr sz="2000" spc="-15" dirty="0">
                <a:latin typeface="Calibri"/>
                <a:cs typeface="Calibri"/>
              </a:rPr>
              <a:t>ный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д</a:t>
            </a:r>
            <a:r>
              <a:rPr sz="2000" spc="-10" dirty="0">
                <a:latin typeface="Calibri"/>
                <a:cs typeface="Calibri"/>
              </a:rPr>
              <a:t>иапаз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10" dirty="0">
                <a:latin typeface="Calibri"/>
                <a:cs typeface="Calibri"/>
              </a:rPr>
              <a:t>н: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254" dirty="0">
                <a:latin typeface="Arial"/>
                <a:cs typeface="Arial"/>
              </a:rPr>
              <a:t>-</a:t>
            </a:r>
            <a:r>
              <a:rPr sz="2000" spc="125" dirty="0">
                <a:latin typeface="Lucida Sans"/>
                <a:cs typeface="Lucida Sans"/>
              </a:rPr>
              <a:t>40</a:t>
            </a:r>
            <a:r>
              <a:rPr sz="2000" spc="50" dirty="0">
                <a:latin typeface="Lucida Sans"/>
                <a:cs typeface="Lucida Sans"/>
              </a:rPr>
              <a:t>°</a:t>
            </a:r>
            <a:r>
              <a:rPr sz="2000" spc="-15" dirty="0">
                <a:latin typeface="Lucida Sans"/>
                <a:cs typeface="Lucida Sans"/>
              </a:rPr>
              <a:t>C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lang="ru-RU" sz="2000" spc="45" dirty="0" smtClean="0">
                <a:latin typeface="Arial"/>
                <a:cs typeface="Arial"/>
              </a:rPr>
              <a:t>до </a:t>
            </a:r>
            <a:r>
              <a:rPr sz="2000" spc="45" dirty="0" smtClean="0">
                <a:latin typeface="Arial"/>
                <a:cs typeface="Arial"/>
              </a:rPr>
              <a:t>+</a:t>
            </a:r>
            <a:r>
              <a:rPr sz="2000" spc="125" dirty="0" smtClean="0">
                <a:latin typeface="Lucida Sans"/>
                <a:cs typeface="Lucida Sans"/>
              </a:rPr>
              <a:t>70</a:t>
            </a:r>
            <a:r>
              <a:rPr sz="2000" spc="50" dirty="0" smtClean="0">
                <a:latin typeface="Lucida Sans"/>
                <a:cs typeface="Lucida Sans"/>
              </a:rPr>
              <a:t>°</a:t>
            </a:r>
            <a:r>
              <a:rPr sz="2000" spc="-15" dirty="0" smtClean="0">
                <a:latin typeface="Lucida Sans"/>
                <a:cs typeface="Lucida Sans"/>
              </a:rPr>
              <a:t>C</a:t>
            </a:r>
            <a:endParaRPr sz="2000" dirty="0">
              <a:latin typeface="Lucida Sans"/>
              <a:cs typeface="Lucida Sans"/>
            </a:endParaRPr>
          </a:p>
          <a:p>
            <a:pPr marL="205104" indent="-19240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spc="-15" dirty="0">
                <a:latin typeface="Calibri"/>
                <a:cs typeface="Calibri"/>
              </a:rPr>
              <a:t>Мас</a:t>
            </a:r>
            <a:r>
              <a:rPr sz="2000" dirty="0">
                <a:latin typeface="Calibri"/>
                <a:cs typeface="Calibri"/>
              </a:rPr>
              <a:t>ло</a:t>
            </a:r>
            <a:r>
              <a:rPr sz="2000" spc="-10" dirty="0">
                <a:latin typeface="Calibri"/>
                <a:cs typeface="Calibri"/>
              </a:rPr>
              <a:t>с</a:t>
            </a:r>
            <a:r>
              <a:rPr sz="2000" dirty="0">
                <a:latin typeface="Calibri"/>
                <a:cs typeface="Calibri"/>
              </a:rPr>
              <a:t>то</a:t>
            </a:r>
            <a:r>
              <a:rPr sz="2000" spc="-10" dirty="0">
                <a:latin typeface="Calibri"/>
                <a:cs typeface="Calibri"/>
              </a:rPr>
              <a:t>йк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10" dirty="0">
                <a:latin typeface="Calibri"/>
                <a:cs typeface="Calibri"/>
              </a:rPr>
              <a:t>с</a:t>
            </a:r>
            <a:r>
              <a:rPr sz="2000" dirty="0">
                <a:latin typeface="Calibri"/>
                <a:cs typeface="Calibri"/>
              </a:rPr>
              <a:t>т</a:t>
            </a:r>
            <a:r>
              <a:rPr sz="2000" spc="-10" dirty="0">
                <a:latin typeface="Calibri"/>
                <a:cs typeface="Calibri"/>
              </a:rPr>
              <a:t>ь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Lucida Sans"/>
                <a:cs typeface="Lucida Sans"/>
              </a:rPr>
              <a:t>DI</a:t>
            </a:r>
            <a:r>
              <a:rPr sz="2000" spc="-15" dirty="0">
                <a:latin typeface="Lucida Sans"/>
                <a:cs typeface="Lucida Sans"/>
              </a:rPr>
              <a:t>N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Lucida Sans"/>
                <a:cs typeface="Lucida Sans"/>
              </a:rPr>
              <a:t>72551</a:t>
            </a:r>
          </a:p>
          <a:p>
            <a:pPr marL="205104" indent="-19240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spc="-2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золя</a:t>
            </a:r>
            <a:r>
              <a:rPr sz="2000" spc="-5" dirty="0">
                <a:latin typeface="Calibri"/>
                <a:cs typeface="Calibri"/>
              </a:rPr>
              <a:t>ц</a:t>
            </a:r>
            <a:r>
              <a:rPr sz="2000" spc="-2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я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Lucida Sans"/>
                <a:cs typeface="Lucida Sans"/>
              </a:rPr>
              <a:t>–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П</a:t>
            </a:r>
            <a:r>
              <a:rPr sz="2000" spc="-20" dirty="0">
                <a:latin typeface="Calibri"/>
                <a:cs typeface="Calibri"/>
              </a:rPr>
              <a:t>В</a:t>
            </a:r>
            <a:r>
              <a:rPr sz="2000" dirty="0">
                <a:latin typeface="Calibri"/>
                <a:cs typeface="Calibri"/>
              </a:rPr>
              <a:t>Х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че</a:t>
            </a:r>
            <a:r>
              <a:rPr sz="2000" dirty="0">
                <a:latin typeface="Calibri"/>
                <a:cs typeface="Calibri"/>
              </a:rPr>
              <a:t>р</a:t>
            </a:r>
            <a:r>
              <a:rPr sz="2000" spc="-15" dirty="0">
                <a:latin typeface="Calibri"/>
                <a:cs typeface="Calibri"/>
              </a:rPr>
              <a:t>ный</a:t>
            </a:r>
            <a:endParaRPr sz="2000" dirty="0">
              <a:latin typeface="Calibri"/>
              <a:cs typeface="Calibri"/>
            </a:endParaRPr>
          </a:p>
          <a:p>
            <a:pPr marL="205104" indent="-192405">
              <a:lnSpc>
                <a:spcPct val="100000"/>
              </a:lnSpc>
              <a:buFont typeface="Calibri"/>
              <a:buChar char="-"/>
              <a:tabLst>
                <a:tab pos="205740" algn="l"/>
              </a:tabLst>
            </a:pPr>
            <a:r>
              <a:rPr sz="2000" spc="-15" dirty="0">
                <a:latin typeface="Calibri"/>
                <a:cs typeface="Calibri"/>
              </a:rPr>
              <a:t>П</a:t>
            </a:r>
            <a:r>
              <a:rPr sz="2000" dirty="0">
                <a:latin typeface="Calibri"/>
                <a:cs typeface="Calibri"/>
              </a:rPr>
              <a:t>ро</a:t>
            </a:r>
            <a:r>
              <a:rPr sz="2000" spc="-10" dirty="0">
                <a:latin typeface="Calibri"/>
                <a:cs typeface="Calibri"/>
              </a:rPr>
              <a:t>из</a:t>
            </a:r>
            <a:r>
              <a:rPr sz="2000" dirty="0">
                <a:latin typeface="Calibri"/>
                <a:cs typeface="Calibri"/>
              </a:rPr>
              <a:t>вод</a:t>
            </a:r>
            <a:r>
              <a:rPr sz="2000" spc="-10" dirty="0">
                <a:latin typeface="Calibri"/>
                <a:cs typeface="Calibri"/>
              </a:rPr>
              <a:t>с</a:t>
            </a:r>
            <a:r>
              <a:rPr sz="2000" dirty="0">
                <a:latin typeface="Calibri"/>
                <a:cs typeface="Calibri"/>
              </a:rPr>
              <a:t>тво</a:t>
            </a:r>
            <a:r>
              <a:rPr sz="2000" spc="-10" dirty="0">
                <a:latin typeface="Calibri"/>
                <a:cs typeface="Calibri"/>
              </a:rPr>
              <a:t>: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Pr</a:t>
            </a:r>
            <a:r>
              <a:rPr sz="2000" spc="-15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ian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Gr</a:t>
            </a:r>
            <a:r>
              <a:rPr sz="2000" spc="-5" dirty="0">
                <a:latin typeface="Calibri"/>
                <a:cs typeface="Calibri"/>
              </a:rPr>
              <a:t>oup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Ф</a:t>
            </a:r>
            <a:r>
              <a:rPr sz="2000" spc="-20" dirty="0" smtClean="0">
                <a:latin typeface="Calibri"/>
                <a:cs typeface="Calibri"/>
              </a:rPr>
              <a:t>ин</a:t>
            </a:r>
            <a:r>
              <a:rPr sz="2000" dirty="0" smtClean="0">
                <a:latin typeface="Calibri"/>
                <a:cs typeface="Calibri"/>
              </a:rPr>
              <a:t>ля</a:t>
            </a:r>
            <a:r>
              <a:rPr sz="2000" spc="-5" dirty="0" smtClean="0">
                <a:latin typeface="Calibri"/>
                <a:cs typeface="Calibri"/>
              </a:rPr>
              <a:t>н</a:t>
            </a:r>
            <a:r>
              <a:rPr sz="2000" spc="-15" dirty="0" smtClean="0">
                <a:latin typeface="Calibri"/>
                <a:cs typeface="Calibri"/>
              </a:rPr>
              <a:t>д</a:t>
            </a:r>
            <a:r>
              <a:rPr sz="2000" spc="-20" dirty="0" smtClean="0">
                <a:latin typeface="Calibri"/>
                <a:cs typeface="Calibri"/>
              </a:rPr>
              <a:t>и</a:t>
            </a:r>
            <a:r>
              <a:rPr sz="2000" dirty="0" smtClean="0">
                <a:latin typeface="Calibri"/>
                <a:cs typeface="Calibri"/>
              </a:rPr>
              <a:t>я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Кабель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-20" dirty="0"/>
              <a:t>а</a:t>
            </a:r>
            <a:r>
              <a:rPr spc="-25" dirty="0"/>
              <a:t>в</a:t>
            </a:r>
            <a:r>
              <a:rPr spc="-30" dirty="0"/>
              <a:t>т</a:t>
            </a:r>
            <a:r>
              <a:rPr dirty="0"/>
              <a:t>омоби</a:t>
            </a:r>
            <a:r>
              <a:rPr spc="-20" dirty="0"/>
              <a:t>льны</a:t>
            </a:r>
            <a:r>
              <a:rPr dirty="0"/>
              <a:t>й</a:t>
            </a:r>
          </a:p>
        </p:txBody>
      </p:sp>
      <p:sp>
        <p:nvSpPr>
          <p:cNvPr id="5" name="object 5"/>
          <p:cNvSpPr/>
          <p:nvPr/>
        </p:nvSpPr>
        <p:spPr>
          <a:xfrm>
            <a:off x="3545890" y="12"/>
            <a:ext cx="2857499" cy="29433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41504" y="3365494"/>
            <a:ext cx="2662260" cy="2662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Лист A4 (210x297 мм)</PresentationFormat>
  <Paragraphs>10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Sans</vt:lpstr>
      <vt:lpstr>Times New Roman</vt:lpstr>
      <vt:lpstr>Office Theme</vt:lpstr>
      <vt:lpstr>Кабель автомобильный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Кабель автомобильный</dc:title>
  <dc:creator>Online2PDF.com</dc:creator>
  <cp:lastModifiedBy>Andrianov Yuri</cp:lastModifiedBy>
  <cp:revision>2</cp:revision>
  <dcterms:created xsi:type="dcterms:W3CDTF">2017-05-25T15:52:30Z</dcterms:created>
  <dcterms:modified xsi:type="dcterms:W3CDTF">2017-05-25T13:56:55Z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2017-05-25T00:00:00Z</vt:filetime>
  </property>
  <property fmtid="{D5CDD505-2E9C-101B-9397-08002B2CF9AE}" pid="3" name="LastSaved">
    <vt:filetime>2017-05-25T00:00:00Z</vt:filetime>
  </property>
</Properties>
</file>